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622765-B553-43EE-9014-BF3A4E7D42B9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D68B96-F6C4-46DA-8573-ACD149A55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ARABYRDGIMG9551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linda's Cell Phone Photos 520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linda's Cell Phone Photos 5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ARABYRDGIMG9551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new user</cp:lastModifiedBy>
  <cp:revision>4</cp:revision>
  <dcterms:created xsi:type="dcterms:W3CDTF">2016-04-07T03:26:38Z</dcterms:created>
  <dcterms:modified xsi:type="dcterms:W3CDTF">2016-04-07T05:00:34Z</dcterms:modified>
</cp:coreProperties>
</file>